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2CDE-12E6-4F52-8506-F537FE5F65E5}" type="datetimeFigureOut">
              <a:rPr lang="lt-LT" smtClean="0"/>
              <a:t>2021-02-23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251C-C409-47DD-AF5B-6C3E78B5F24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718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2CDE-12E6-4F52-8506-F537FE5F65E5}" type="datetimeFigureOut">
              <a:rPr lang="lt-LT" smtClean="0"/>
              <a:t>2021-02-23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251C-C409-47DD-AF5B-6C3E78B5F24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4510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2CDE-12E6-4F52-8506-F537FE5F65E5}" type="datetimeFigureOut">
              <a:rPr lang="lt-LT" smtClean="0"/>
              <a:t>2021-02-23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251C-C409-47DD-AF5B-6C3E78B5F24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1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2CDE-12E6-4F52-8506-F537FE5F65E5}" type="datetimeFigureOut">
              <a:rPr lang="lt-LT" smtClean="0"/>
              <a:t>2021-02-23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251C-C409-47DD-AF5B-6C3E78B5F24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433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2CDE-12E6-4F52-8506-F537FE5F65E5}" type="datetimeFigureOut">
              <a:rPr lang="lt-LT" smtClean="0"/>
              <a:t>2021-02-23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251C-C409-47DD-AF5B-6C3E78B5F24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6523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2CDE-12E6-4F52-8506-F537FE5F65E5}" type="datetimeFigureOut">
              <a:rPr lang="lt-LT" smtClean="0"/>
              <a:t>2021-02-23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251C-C409-47DD-AF5B-6C3E78B5F24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166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2CDE-12E6-4F52-8506-F537FE5F65E5}" type="datetimeFigureOut">
              <a:rPr lang="lt-LT" smtClean="0"/>
              <a:t>2021-02-23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251C-C409-47DD-AF5B-6C3E78B5F24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0387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2CDE-12E6-4F52-8506-F537FE5F65E5}" type="datetimeFigureOut">
              <a:rPr lang="lt-LT" smtClean="0"/>
              <a:t>2021-02-23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251C-C409-47DD-AF5B-6C3E78B5F24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1020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2CDE-12E6-4F52-8506-F537FE5F65E5}" type="datetimeFigureOut">
              <a:rPr lang="lt-LT" smtClean="0"/>
              <a:t>2021-02-23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251C-C409-47DD-AF5B-6C3E78B5F24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1266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2CDE-12E6-4F52-8506-F537FE5F65E5}" type="datetimeFigureOut">
              <a:rPr lang="lt-LT" smtClean="0"/>
              <a:t>2021-02-23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251C-C409-47DD-AF5B-6C3E78B5F24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6601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2CDE-12E6-4F52-8506-F537FE5F65E5}" type="datetimeFigureOut">
              <a:rPr lang="lt-LT" smtClean="0"/>
              <a:t>2021-02-23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251C-C409-47DD-AF5B-6C3E78B5F24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1397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02CDE-12E6-4F52-8506-F537FE5F65E5}" type="datetimeFigureOut">
              <a:rPr lang="lt-LT" smtClean="0"/>
              <a:t>2021-02-23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B251C-C409-47DD-AF5B-6C3E78B5F24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9945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248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720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лубой вагон, Гена, Чебурашка, Шапокляк, Теория поколений">
            <a:extLst>
              <a:ext uri="{FF2B5EF4-FFF2-40B4-BE49-F238E27FC236}">
                <a16:creationId xmlns:a16="http://schemas.microsoft.com/office/drawing/2014/main" id="{F0464828-8E0A-B44B-88A1-E8747441A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8" b="13796"/>
          <a:stretch/>
        </p:blipFill>
        <p:spPr bwMode="auto">
          <a:xfrm>
            <a:off x="0" y="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28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73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90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67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98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73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36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20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100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Augustinas Velička</dc:creator>
  <cp:lastModifiedBy>Augustinas Velička</cp:lastModifiedBy>
  <cp:revision>8</cp:revision>
  <dcterms:created xsi:type="dcterms:W3CDTF">2021-02-19T15:44:43Z</dcterms:created>
  <dcterms:modified xsi:type="dcterms:W3CDTF">2021-02-23T07:07:07Z</dcterms:modified>
</cp:coreProperties>
</file>